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4"/>
  </p:notesMasterIdLst>
  <p:sldIdLst>
    <p:sldId id="426" r:id="rId3"/>
    <p:sldId id="367" r:id="rId5"/>
    <p:sldId id="347" r:id="rId6"/>
    <p:sldId id="381" r:id="rId7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22910" indent="-6032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847725" indent="-12192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271905" indent="-18415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695450" indent="-24447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1813560" algn="l" defTabSz="72517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176145" algn="l" defTabSz="72517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2539365" algn="l" defTabSz="72517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2901950" algn="l" defTabSz="72517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38" userDrawn="1">
          <p15:clr>
            <a:srgbClr val="A4A3A4"/>
          </p15:clr>
        </p15:guide>
        <p15:guide id="2" orient="horz" pos="327" userDrawn="1">
          <p15:clr>
            <a:srgbClr val="A4A3A4"/>
          </p15:clr>
        </p15:guide>
        <p15:guide id="3" orient="horz" pos="2396" userDrawn="1">
          <p15:clr>
            <a:srgbClr val="A4A3A4"/>
          </p15:clr>
        </p15:guide>
        <p15:guide id="4" orient="horz" pos="2746" userDrawn="1">
          <p15:clr>
            <a:srgbClr val="A4A3A4"/>
          </p15:clr>
        </p15:guide>
        <p15:guide id="5" orient="horz" pos="3083" userDrawn="1">
          <p15:clr>
            <a:srgbClr val="A4A3A4"/>
          </p15:clr>
        </p15:guide>
        <p15:guide id="6" pos="340" userDrawn="1">
          <p15:clr>
            <a:srgbClr val="A4A3A4"/>
          </p15:clr>
        </p15:guide>
        <p15:guide id="7" pos="2871" userDrawn="1">
          <p15:clr>
            <a:srgbClr val="A4A3A4"/>
          </p15:clr>
        </p15:guide>
        <p15:guide id="8" pos="54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AF"/>
    <a:srgbClr val="AC0000"/>
    <a:srgbClr val="FF0000"/>
    <a:srgbClr val="DE0000"/>
    <a:srgbClr val="133FCB"/>
    <a:srgbClr val="08A810"/>
    <a:srgbClr val="067C0C"/>
    <a:srgbClr val="FF9900"/>
    <a:srgbClr val="045408"/>
    <a:srgbClr val="0F3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6" autoAdjust="0"/>
    <p:restoredTop sz="94651" autoAdjust="0"/>
  </p:normalViewPr>
  <p:slideViewPr>
    <p:cSldViewPr showGuides="1">
      <p:cViewPr varScale="1">
        <p:scale>
          <a:sx n="111" d="100"/>
          <a:sy n="111" d="100"/>
        </p:scale>
        <p:origin x="792" y="77"/>
      </p:cViewPr>
      <p:guideLst>
        <p:guide orient="horz" pos="1338"/>
        <p:guide orient="horz" pos="327"/>
        <p:guide orient="horz" pos="2396"/>
        <p:guide orient="horz" pos="2746"/>
        <p:guide orient="horz" pos="3083"/>
        <p:guide pos="340"/>
        <p:guide pos="2871"/>
        <p:guide pos="54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148" y="-108"/>
      </p:cViewPr>
      <p:guideLst>
        <p:guide orient="horz" pos="2956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/>
            </a:lvl1pPr>
          </a:lstStyle>
          <a:p>
            <a:pPr>
              <a:defRPr/>
            </a:pPr>
            <a:fld id="{CA5E8DB0-55DC-4221-A99C-988BCD133BF3}" type="slidenum">
              <a:rPr lang="en-US" altLang="zh-CN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2291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8477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27190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6954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120265" algn="l" defTabSz="8483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44445" algn="l" defTabSz="8483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67990" algn="l" defTabSz="8483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92170" algn="l" defTabSz="84836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5E8DB0-55DC-4221-A99C-988BCD133BF3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22F51-8595-434B-96EE-0074A5AD51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5"/>
          </a:xfrm>
          <a:prstGeom prst="rect">
            <a:avLst/>
          </a:prstGeom>
        </p:spPr>
        <p:txBody>
          <a:bodyPr lIns="72545" tIns="36273" rIns="72545" bIns="36273" anchor="b"/>
          <a:lstStyle>
            <a:lvl1pPr algn="l">
              <a:defRPr sz="19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2900"/>
            </a:lvl1pPr>
            <a:lvl2pPr marL="424180" indent="0">
              <a:buNone/>
              <a:defRPr sz="2600"/>
            </a:lvl2pPr>
            <a:lvl3pPr marL="848360" indent="0">
              <a:buNone/>
              <a:defRPr sz="2200"/>
            </a:lvl3pPr>
            <a:lvl4pPr marL="1271905" indent="0">
              <a:buNone/>
              <a:defRPr sz="1900"/>
            </a:lvl4pPr>
            <a:lvl5pPr marL="1696085" indent="0">
              <a:buNone/>
              <a:defRPr sz="1900"/>
            </a:lvl5pPr>
            <a:lvl6pPr marL="2120265" indent="0">
              <a:buNone/>
              <a:defRPr sz="1900"/>
            </a:lvl6pPr>
            <a:lvl7pPr marL="2544445" indent="0">
              <a:buNone/>
              <a:defRPr sz="1900"/>
            </a:lvl7pPr>
            <a:lvl8pPr marL="2967990" indent="0">
              <a:buNone/>
              <a:defRPr sz="1900"/>
            </a:lvl8pPr>
            <a:lvl9pPr marL="3392170" indent="0">
              <a:buNone/>
              <a:defRPr sz="19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5"/>
          </a:xfrm>
          <a:prstGeom prst="rect">
            <a:avLst/>
          </a:prstGeom>
        </p:spPr>
        <p:txBody>
          <a:bodyPr lIns="72545" tIns="36273" rIns="72545" bIns="36273"/>
          <a:lstStyle>
            <a:lvl1pPr marL="0" indent="0">
              <a:buNone/>
              <a:defRPr sz="1300"/>
            </a:lvl1pPr>
            <a:lvl2pPr marL="424180" indent="0">
              <a:buNone/>
              <a:defRPr sz="1100"/>
            </a:lvl2pPr>
            <a:lvl3pPr marL="848360" indent="0">
              <a:buNone/>
              <a:defRPr sz="1000"/>
            </a:lvl3pPr>
            <a:lvl4pPr marL="1271905" indent="0">
              <a:buNone/>
              <a:defRPr sz="800"/>
            </a:lvl4pPr>
            <a:lvl5pPr marL="1696085" indent="0">
              <a:buNone/>
              <a:defRPr sz="800"/>
            </a:lvl5pPr>
            <a:lvl6pPr marL="2120265" indent="0">
              <a:buNone/>
              <a:defRPr sz="800"/>
            </a:lvl6pPr>
            <a:lvl7pPr marL="2544445" indent="0">
              <a:buNone/>
              <a:defRPr sz="800"/>
            </a:lvl7pPr>
            <a:lvl8pPr marL="2967990" indent="0">
              <a:buNone/>
              <a:defRPr sz="800"/>
            </a:lvl8pPr>
            <a:lvl9pPr marL="339217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71" y="87314"/>
            <a:ext cx="8206671" cy="486455"/>
          </a:xfrm>
          <a:prstGeom prst="rect">
            <a:avLst/>
          </a:prstGeom>
        </p:spPr>
        <p:txBody>
          <a:bodyPr lIns="72545" tIns="36273" rIns="72545" bIns="36273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671" y="735920"/>
            <a:ext cx="8206671" cy="4029982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86922"/>
            <a:ext cx="2051050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8" y="86922"/>
            <a:ext cx="6003925" cy="4679156"/>
          </a:xfrm>
          <a:prstGeom prst="rect">
            <a:avLst/>
          </a:prstGeom>
        </p:spPr>
        <p:txBody>
          <a:bodyPr vert="eaVert" lIns="72545" tIns="36273" rIns="72545" bIns="3627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75320" y="152053"/>
            <a:ext cx="372660" cy="372659"/>
          </a:xfrm>
          <a:prstGeom prst="rect">
            <a:avLst/>
          </a:pr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8928" y="351869"/>
            <a:ext cx="248440" cy="248440"/>
          </a:xfrm>
          <a:prstGeom prst="rect">
            <a:avLst/>
          </a:prstGeom>
          <a:solidFill>
            <a:srgbClr val="FF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46"/>
          <p:cNvCxnSpPr>
            <a:cxnSpLocks noChangeShapeType="1"/>
          </p:cNvCxnSpPr>
          <p:nvPr userDrawn="1"/>
        </p:nvCxnSpPr>
        <p:spPr bwMode="auto">
          <a:xfrm flipH="1">
            <a:off x="641352" y="771550"/>
            <a:ext cx="8351711" cy="0"/>
          </a:xfrm>
          <a:prstGeom prst="line">
            <a:avLst/>
          </a:prstGeom>
          <a:noFill/>
          <a:ln w="15875" cmpd="sng">
            <a:solidFill>
              <a:srgbClr val="C000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2418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84836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27190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69608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167640" indent="-16764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501015" indent="-16764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29945" indent="-1612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163955" indent="-16764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501140" indent="-17018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25955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50135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73680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97860" indent="-17081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180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360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1905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6085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0265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4445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7990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2170" algn="l" defTabSz="84836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4" cy="5143500"/>
          </a:xfrm>
          <a:prstGeom prst="rect">
            <a:avLst/>
          </a:prstGeom>
        </p:spPr>
      </p:pic>
      <p:sp>
        <p:nvSpPr>
          <p:cNvPr id="11" name="PA_圆角淘宝店 bossppt 出品 1"/>
          <p:cNvSpPr/>
          <p:nvPr>
            <p:custDataLst>
              <p:tags r:id="rId2"/>
            </p:custDataLst>
          </p:nvPr>
        </p:nvSpPr>
        <p:spPr>
          <a:xfrm>
            <a:off x="1279525" y="2249805"/>
            <a:ext cx="6748780" cy="133413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PA_淘宝店 bossppt 出品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0515" y="2643505"/>
            <a:ext cx="6146800" cy="656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1419" tIns="45709" rIns="91419" bIns="45709" anchor="ctr"/>
          <a:lstStyle>
            <a:lvl1pPr marL="342900" indent="-3429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4200"/>
              </a:lnSpc>
              <a:spcBef>
                <a:spcPct val="20000"/>
              </a:spcBef>
            </a:pPr>
            <a:r>
              <a:rPr lang="zh-CN" sz="3800" b="1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多地分散</a:t>
            </a:r>
            <a:r>
              <a:rPr lang="zh-CN" sz="3800" b="1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协同评标培训</a:t>
            </a:r>
            <a:endParaRPr lang="zh-CN" sz="3800" b="1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PA_淘宝店 bossppt 出品 1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37230" y="4038600"/>
            <a:ext cx="2895600" cy="23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主讲人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：于恒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   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时间：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2023.4.18</a:t>
            </a:r>
            <a:endParaRPr lang="en-US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7" name="PA_淘宝店chenying0907出品 11"/>
          <p:cNvSpPr txBox="1"/>
          <p:nvPr>
            <p:custDataLst>
              <p:tags r:id="rId5"/>
            </p:custDataLst>
          </p:nvPr>
        </p:nvSpPr>
        <p:spPr>
          <a:xfrm>
            <a:off x="1473835" y="1563370"/>
            <a:ext cx="636016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C00000"/>
                </a:solidFill>
                <a:latin typeface="Impact" panose="020B0806030902050204" pitchFamily="34" charset="0"/>
              </a:rPr>
              <a:t>济南公共资源交易中心</a:t>
            </a:r>
            <a:endParaRPr lang="zh-CN" altLang="en-US" sz="3400" b="1" dirty="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46855" y="830580"/>
            <a:ext cx="1050290" cy="661035"/>
          </a:xfrm>
          <a:prstGeom prst="rect">
            <a:avLst/>
          </a:prstGeom>
        </p:spPr>
      </p:pic>
    </p:spTree>
  </p:cSld>
  <p:clrMapOvr>
    <a:masterClrMapping/>
  </p:clrMapOvr>
  <p:transition spd="slow" advTm="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4" cy="514350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1163841" y="893535"/>
            <a:ext cx="7072312" cy="3482975"/>
            <a:chOff x="1358950" y="1173758"/>
            <a:chExt cx="7072312" cy="3482975"/>
          </a:xfrm>
        </p:grpSpPr>
        <p:sp>
          <p:nvSpPr>
            <p:cNvPr id="65" name="Freeform 5"/>
            <p:cNvSpPr/>
            <p:nvPr/>
          </p:nvSpPr>
          <p:spPr bwMode="auto">
            <a:xfrm>
              <a:off x="1358950" y="1173758"/>
              <a:ext cx="7072312" cy="3482975"/>
            </a:xfrm>
            <a:custGeom>
              <a:avLst/>
              <a:gdLst>
                <a:gd name="T0" fmla="*/ 97 w 9549"/>
                <a:gd name="T1" fmla="*/ 0 h 4700"/>
                <a:gd name="T2" fmla="*/ 9452 w 9549"/>
                <a:gd name="T3" fmla="*/ 0 h 4700"/>
                <a:gd name="T4" fmla="*/ 9549 w 9549"/>
                <a:gd name="T5" fmla="*/ 97 h 4700"/>
                <a:gd name="T6" fmla="*/ 9549 w 9549"/>
                <a:gd name="T7" fmla="*/ 4603 h 4700"/>
                <a:gd name="T8" fmla="*/ 9452 w 9549"/>
                <a:gd name="T9" fmla="*/ 4700 h 4700"/>
                <a:gd name="T10" fmla="*/ 97 w 9549"/>
                <a:gd name="T11" fmla="*/ 4700 h 4700"/>
                <a:gd name="T12" fmla="*/ 0 w 9549"/>
                <a:gd name="T13" fmla="*/ 4603 h 4700"/>
                <a:gd name="T14" fmla="*/ 0 w 9549"/>
                <a:gd name="T15" fmla="*/ 97 h 4700"/>
                <a:gd name="T16" fmla="*/ 97 w 9549"/>
                <a:gd name="T17" fmla="*/ 0 h 4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49" h="4700">
                  <a:moveTo>
                    <a:pt x="97" y="0"/>
                  </a:moveTo>
                  <a:lnTo>
                    <a:pt x="9452" y="0"/>
                  </a:lnTo>
                  <a:cubicBezTo>
                    <a:pt x="9505" y="0"/>
                    <a:pt x="9549" y="43"/>
                    <a:pt x="9549" y="97"/>
                  </a:cubicBezTo>
                  <a:lnTo>
                    <a:pt x="9549" y="4603"/>
                  </a:lnTo>
                  <a:cubicBezTo>
                    <a:pt x="9549" y="4656"/>
                    <a:pt x="9505" y="4700"/>
                    <a:pt x="9452" y="4700"/>
                  </a:cubicBezTo>
                  <a:lnTo>
                    <a:pt x="97" y="4700"/>
                  </a:lnTo>
                  <a:cubicBezTo>
                    <a:pt x="44" y="4700"/>
                    <a:pt x="0" y="4656"/>
                    <a:pt x="0" y="4603"/>
                  </a:cubicBezTo>
                  <a:lnTo>
                    <a:pt x="0" y="97"/>
                  </a:lnTo>
                  <a:cubicBezTo>
                    <a:pt x="0" y="43"/>
                    <a:pt x="44" y="0"/>
                    <a:pt x="97" y="0"/>
                  </a:cubicBezTo>
                  <a:close/>
                </a:path>
              </a:pathLst>
            </a:cu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8"/>
            <p:cNvSpPr/>
            <p:nvPr/>
          </p:nvSpPr>
          <p:spPr bwMode="auto">
            <a:xfrm>
              <a:off x="7851825" y="4077295"/>
              <a:ext cx="579437" cy="579438"/>
            </a:xfrm>
            <a:custGeom>
              <a:avLst/>
              <a:gdLst>
                <a:gd name="T0" fmla="*/ 782 w 782"/>
                <a:gd name="T1" fmla="*/ 0 h 782"/>
                <a:gd name="T2" fmla="*/ 782 w 782"/>
                <a:gd name="T3" fmla="*/ 685 h 782"/>
                <a:gd name="T4" fmla="*/ 685 w 782"/>
                <a:gd name="T5" fmla="*/ 782 h 782"/>
                <a:gd name="T6" fmla="*/ 0 w 782"/>
                <a:gd name="T7" fmla="*/ 782 h 782"/>
                <a:gd name="T8" fmla="*/ 782 w 782"/>
                <a:gd name="T9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2" h="782">
                  <a:moveTo>
                    <a:pt x="782" y="0"/>
                  </a:moveTo>
                  <a:lnTo>
                    <a:pt x="782" y="685"/>
                  </a:lnTo>
                  <a:cubicBezTo>
                    <a:pt x="782" y="738"/>
                    <a:pt x="738" y="782"/>
                    <a:pt x="685" y="782"/>
                  </a:cubicBezTo>
                  <a:lnTo>
                    <a:pt x="0" y="782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EAE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Freeform 6"/>
          <p:cNvSpPr/>
          <p:nvPr/>
        </p:nvSpPr>
        <p:spPr bwMode="auto">
          <a:xfrm>
            <a:off x="1073671" y="699542"/>
            <a:ext cx="2422525" cy="193675"/>
          </a:xfrm>
          <a:custGeom>
            <a:avLst/>
            <a:gdLst>
              <a:gd name="T0" fmla="*/ 249 w 3270"/>
              <a:gd name="T1" fmla="*/ 261 h 261"/>
              <a:gd name="T2" fmla="*/ 3270 w 3270"/>
              <a:gd name="T3" fmla="*/ 261 h 261"/>
              <a:gd name="T4" fmla="*/ 3022 w 3270"/>
              <a:gd name="T5" fmla="*/ 0 h 261"/>
              <a:gd name="T6" fmla="*/ 0 w 3270"/>
              <a:gd name="T7" fmla="*/ 0 h 261"/>
              <a:gd name="T8" fmla="*/ 249 w 3270"/>
              <a:gd name="T9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70" h="261">
                <a:moveTo>
                  <a:pt x="249" y="261"/>
                </a:moveTo>
                <a:lnTo>
                  <a:pt x="3270" y="261"/>
                </a:lnTo>
                <a:lnTo>
                  <a:pt x="3022" y="0"/>
                </a:lnTo>
                <a:lnTo>
                  <a:pt x="0" y="0"/>
                </a:lnTo>
                <a:lnTo>
                  <a:pt x="249" y="261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7"/>
          <p:cNvSpPr/>
          <p:nvPr/>
        </p:nvSpPr>
        <p:spPr bwMode="auto">
          <a:xfrm>
            <a:off x="1073671" y="699542"/>
            <a:ext cx="2238375" cy="1554163"/>
          </a:xfrm>
          <a:custGeom>
            <a:avLst/>
            <a:gdLst>
              <a:gd name="T0" fmla="*/ 3022 w 3022"/>
              <a:gd name="T1" fmla="*/ 0 h 2098"/>
              <a:gd name="T2" fmla="*/ 0 w 3022"/>
              <a:gd name="T3" fmla="*/ 0 h 2098"/>
              <a:gd name="T4" fmla="*/ 0 w 3022"/>
              <a:gd name="T5" fmla="*/ 2098 h 2098"/>
              <a:gd name="T6" fmla="*/ 2165 w 3022"/>
              <a:gd name="T7" fmla="*/ 2098 h 2098"/>
              <a:gd name="T8" fmla="*/ 3022 w 3022"/>
              <a:gd name="T9" fmla="*/ 0 h 2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2" h="2098">
                <a:moveTo>
                  <a:pt x="3022" y="0"/>
                </a:moveTo>
                <a:lnTo>
                  <a:pt x="0" y="0"/>
                </a:lnTo>
                <a:lnTo>
                  <a:pt x="0" y="2098"/>
                </a:lnTo>
                <a:lnTo>
                  <a:pt x="2165" y="2098"/>
                </a:lnTo>
                <a:lnTo>
                  <a:pt x="3022" y="0"/>
                </a:lnTo>
                <a:close/>
              </a:path>
            </a:pathLst>
          </a:custGeom>
          <a:solidFill>
            <a:srgbClr val="DE0000"/>
          </a:solidFill>
          <a:ln w="25400">
            <a:solidFill>
              <a:srgbClr val="D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69" name="Freeform 9"/>
          <p:cNvSpPr>
            <a:spLocks noEditPoints="1"/>
          </p:cNvSpPr>
          <p:nvPr/>
        </p:nvSpPr>
        <p:spPr bwMode="auto">
          <a:xfrm>
            <a:off x="7966596" y="4130130"/>
            <a:ext cx="198437" cy="198438"/>
          </a:xfrm>
          <a:custGeom>
            <a:avLst/>
            <a:gdLst>
              <a:gd name="T0" fmla="*/ 146 w 268"/>
              <a:gd name="T1" fmla="*/ 226 h 268"/>
              <a:gd name="T2" fmla="*/ 125 w 268"/>
              <a:gd name="T3" fmla="*/ 209 h 268"/>
              <a:gd name="T4" fmla="*/ 177 w 268"/>
              <a:gd name="T5" fmla="*/ 148 h 268"/>
              <a:gd name="T6" fmla="*/ 43 w 268"/>
              <a:gd name="T7" fmla="*/ 148 h 268"/>
              <a:gd name="T8" fmla="*/ 43 w 268"/>
              <a:gd name="T9" fmla="*/ 120 h 268"/>
              <a:gd name="T10" fmla="*/ 177 w 268"/>
              <a:gd name="T11" fmla="*/ 120 h 268"/>
              <a:gd name="T12" fmla="*/ 125 w 268"/>
              <a:gd name="T13" fmla="*/ 60 h 268"/>
              <a:gd name="T14" fmla="*/ 146 w 268"/>
              <a:gd name="T15" fmla="*/ 42 h 268"/>
              <a:gd name="T16" fmla="*/ 224 w 268"/>
              <a:gd name="T17" fmla="*/ 134 h 268"/>
              <a:gd name="T18" fmla="*/ 146 w 268"/>
              <a:gd name="T19" fmla="*/ 226 h 268"/>
              <a:gd name="T20" fmla="*/ 134 w 268"/>
              <a:gd name="T21" fmla="*/ 0 h 268"/>
              <a:gd name="T22" fmla="*/ 268 w 268"/>
              <a:gd name="T23" fmla="*/ 134 h 268"/>
              <a:gd name="T24" fmla="*/ 134 w 268"/>
              <a:gd name="T25" fmla="*/ 268 h 268"/>
              <a:gd name="T26" fmla="*/ 0 w 268"/>
              <a:gd name="T27" fmla="*/ 134 h 268"/>
              <a:gd name="T28" fmla="*/ 134 w 268"/>
              <a:gd name="T29" fmla="*/ 0 h 268"/>
              <a:gd name="T30" fmla="*/ 134 w 268"/>
              <a:gd name="T31" fmla="*/ 17 h 268"/>
              <a:gd name="T32" fmla="*/ 250 w 268"/>
              <a:gd name="T33" fmla="*/ 134 h 268"/>
              <a:gd name="T34" fmla="*/ 134 w 268"/>
              <a:gd name="T35" fmla="*/ 251 h 268"/>
              <a:gd name="T36" fmla="*/ 17 w 268"/>
              <a:gd name="T37" fmla="*/ 134 h 268"/>
              <a:gd name="T38" fmla="*/ 134 w 268"/>
              <a:gd name="T39" fmla="*/ 17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8" h="268">
                <a:moveTo>
                  <a:pt x="146" y="226"/>
                </a:moveTo>
                <a:lnTo>
                  <a:pt x="125" y="209"/>
                </a:lnTo>
                <a:lnTo>
                  <a:pt x="177" y="148"/>
                </a:lnTo>
                <a:lnTo>
                  <a:pt x="43" y="148"/>
                </a:lnTo>
                <a:lnTo>
                  <a:pt x="43" y="120"/>
                </a:lnTo>
                <a:lnTo>
                  <a:pt x="177" y="120"/>
                </a:lnTo>
                <a:lnTo>
                  <a:pt x="125" y="60"/>
                </a:lnTo>
                <a:lnTo>
                  <a:pt x="146" y="42"/>
                </a:lnTo>
                <a:lnTo>
                  <a:pt x="224" y="134"/>
                </a:lnTo>
                <a:lnTo>
                  <a:pt x="146" y="226"/>
                </a:lnTo>
                <a:close/>
                <a:moveTo>
                  <a:pt x="134" y="0"/>
                </a:moveTo>
                <a:cubicBezTo>
                  <a:pt x="208" y="0"/>
                  <a:pt x="268" y="60"/>
                  <a:pt x="268" y="134"/>
                </a:cubicBezTo>
                <a:cubicBezTo>
                  <a:pt x="268" y="208"/>
                  <a:pt x="208" y="268"/>
                  <a:pt x="134" y="268"/>
                </a:cubicBezTo>
                <a:cubicBezTo>
                  <a:pt x="60" y="268"/>
                  <a:pt x="0" y="208"/>
                  <a:pt x="0" y="134"/>
                </a:cubicBezTo>
                <a:cubicBezTo>
                  <a:pt x="0" y="60"/>
                  <a:pt x="60" y="0"/>
                  <a:pt x="134" y="0"/>
                </a:cubicBezTo>
                <a:close/>
                <a:moveTo>
                  <a:pt x="134" y="17"/>
                </a:moveTo>
                <a:cubicBezTo>
                  <a:pt x="198" y="17"/>
                  <a:pt x="250" y="70"/>
                  <a:pt x="250" y="134"/>
                </a:cubicBezTo>
                <a:cubicBezTo>
                  <a:pt x="250" y="199"/>
                  <a:pt x="198" y="251"/>
                  <a:pt x="134" y="251"/>
                </a:cubicBezTo>
                <a:cubicBezTo>
                  <a:pt x="69" y="251"/>
                  <a:pt x="17" y="199"/>
                  <a:pt x="17" y="134"/>
                </a:cubicBezTo>
                <a:cubicBezTo>
                  <a:pt x="17" y="70"/>
                  <a:pt x="69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683547" y="864839"/>
            <a:ext cx="698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195761" y="1264949"/>
            <a:ext cx="49692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0" dirty="0" smtClean="0">
                <a:latin typeface="+mj-ea"/>
                <a:ea typeface="+mj-ea"/>
              </a:rPr>
              <a:t>相关制度规范</a:t>
            </a:r>
            <a:r>
              <a:rPr lang="zh-CN" altLang="en-US" sz="3200" b="0" dirty="0" smtClean="0">
                <a:latin typeface="+mj-ea"/>
                <a:ea typeface="+mj-ea"/>
              </a:rPr>
              <a:t>学习</a:t>
            </a:r>
            <a:endParaRPr lang="zh-CN" altLang="en-US" sz="3200" b="0" dirty="0" smtClean="0">
              <a:latin typeface="+mj-ea"/>
              <a:ea typeface="+mj-ea"/>
            </a:endParaRPr>
          </a:p>
        </p:txBody>
      </p:sp>
      <p:sp>
        <p:nvSpPr>
          <p:cNvPr id="72" name="Rectangle 13"/>
          <p:cNvSpPr>
            <a:spLocks noChangeArrowheads="1"/>
          </p:cNvSpPr>
          <p:nvPr/>
        </p:nvSpPr>
        <p:spPr bwMode="auto">
          <a:xfrm>
            <a:off x="1164213" y="1580206"/>
            <a:ext cx="566502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>
              <a:buFontTx/>
              <a:buNone/>
            </a:pPr>
            <a:r>
              <a:rPr lang="zh-CN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endParaRPr lang="zh-CN" altLang="zh-CN" dirty="0">
              <a:solidFill>
                <a:srgbClr val="FEAE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733040" y="2155825"/>
            <a:ext cx="5168265" cy="20180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《中共中央国务院关于加快建设全国统一大市场的意见》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《关于深化公共资源交易平台整合共享的指导意见》（国办函[2019]41号）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《山东省公共资源交易工程建设项目远程异地评标管理办法》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5"/>
          <p:cNvSpPr txBox="1">
            <a:spLocks noChangeArrowheads="1"/>
          </p:cNvSpPr>
          <p:nvPr/>
        </p:nvSpPr>
        <p:spPr bwMode="auto">
          <a:xfrm>
            <a:off x="952843" y="139511"/>
            <a:ext cx="251728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9" tIns="45709" rIns="91419" bIns="45709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r>
              <a:rPr lang="zh-CN" altLang="en-US" sz="28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规范</a:t>
            </a:r>
            <a:endParaRPr lang="zh-CN" altLang="en-US" sz="28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20" y="832485"/>
            <a:ext cx="8286750" cy="4185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《中共中央国务院关于加快建设全国统一大市场的意见》</a:t>
            </a:r>
            <a:endParaRPr lang="zh-CN" altLang="en-US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http://topic.mofcom.gov.cn/article/zcfb/zcwg/202210/20221003360100.shtml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《关于深化公共资源交易平台整合共享的指导意见》（国办函[2019]41号）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http://www.gov.cn/gongbao/content/2019/content_5397709.htm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《山东省公共资源交易工程建设项目远程异地评标管理办法》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400" b="0" dirty="0" smtClean="0">
                <a:solidFill>
                  <a:srgbClr val="2B2A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http://fgw.shandong.gov.cn/art/2022/10/19/art_91082_10371835.html</a:t>
            </a:r>
            <a:endParaRPr lang="en-US" altLang="zh-CN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sz="1400" b="0" dirty="0" smtClean="0">
              <a:solidFill>
                <a:srgbClr val="2B2A3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0" descr="EV019-01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245" y="-2396802"/>
            <a:ext cx="12049918" cy="999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1" descr="EV019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5643" y="-1676721"/>
            <a:ext cx="11570316" cy="821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486" y="-92546"/>
            <a:ext cx="9180486" cy="5493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 35"/>
          <p:cNvSpPr>
            <a:spLocks noChangeArrowheads="1"/>
          </p:cNvSpPr>
          <p:nvPr/>
        </p:nvSpPr>
        <p:spPr bwMode="auto">
          <a:xfrm>
            <a:off x="6283328" y="1028701"/>
            <a:ext cx="314325" cy="3492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25102" y="1444590"/>
            <a:ext cx="9169102" cy="2279288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865782" y="1922514"/>
            <a:ext cx="35784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8000" b="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8000" b="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TIMING" val="|3.6"/>
</p:tagLst>
</file>

<file path=ppt/tags/tag7.xml><?xml version="1.0" encoding="utf-8"?>
<p:tagLst xmlns:p="http://schemas.openxmlformats.org/presentationml/2006/main">
  <p:tag name="KSO_WPP_MARK_KEY" val="b554f8e5-e934-479e-a25a-a772b6df44d1"/>
  <p:tag name="COMMONDATA" val="eyJoZGlkIjoiNTE4NWM0NzFkMjkwNDEyNmQ2Yjg3YWI5YjBiN2I0MjYifQ=="/>
</p:tagLst>
</file>

<file path=ppt/theme/theme1.xml><?xml version="1.0" encoding="utf-8"?>
<a:theme xmlns:a="http://schemas.openxmlformats.org/drawingml/2006/main" name="微笑PPT - 小A">
  <a:themeElements>
    <a:clrScheme name="自定义 1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073E87"/>
      </a:accent1>
      <a:accent2>
        <a:srgbClr val="2D82F4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WPS 演示</Application>
  <PresentationFormat>全屏显示(16:9)</PresentationFormat>
  <Paragraphs>31</Paragraphs>
  <Slides>4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华文细黑</vt:lpstr>
      <vt:lpstr>微软雅黑</vt:lpstr>
      <vt:lpstr>Calibri</vt:lpstr>
      <vt:lpstr>Impact</vt:lpstr>
      <vt:lpstr>Arial Unicode MS</vt:lpstr>
      <vt:lpstr>Arial Unicode MS</vt:lpstr>
      <vt:lpstr>微笑PPT - 小A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lastModifiedBy>于恒</cp:lastModifiedBy>
  <cp:revision>92</cp:revision>
  <dcterms:created xsi:type="dcterms:W3CDTF">2010-02-22T07:41:00Z</dcterms:created>
  <dcterms:modified xsi:type="dcterms:W3CDTF">2023-04-18T11:27:36Z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44F84314B6DA433E9698D858521B6B49_13</vt:lpwstr>
  </property>
</Properties>
</file>